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.xml"/>
  <Override ContentType="application/vnd.openxmlformats-officedocument.presentationml.slide+xml" PartName="/ppt/slides/slide.xml"/>
  <Override ContentType="application/vnd.openxmlformats-officedocument.presentationml.notesMaster+xml" PartName="/ppt/notesMasters/notesMaster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6858000" cx="9144000"/>
  <p:notesSz cx="6858000" cy="9144000"/>
  <p:embeddedFontLst>
    <p:embeddedFont>
      <p:font typeface="Short Stack"/>
      <p:regular r:id="rId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.xml"/><Relationship Id="rId4" Type="http://schemas.openxmlformats.org/officeDocument/2006/relationships/notesMaster" Target="notesMasters/notesMaster.xml"/><Relationship Id="rId5" Type="http://schemas.openxmlformats.org/officeDocument/2006/relationships/slide" Target="slides/slide.xml"/><Relationship Id="rId6" Type="http://schemas.openxmlformats.org/officeDocument/2006/relationships/font" Target="fonts/ShortStack-regular.fntdata"/></Relationships>
</file>

<file path=ppt/notesMasters/_rels/notesMaster.xml.rels><?xml version="1.0" encoding="UTF-8" standalone="yes"?><Relationships xmlns="http://schemas.openxmlformats.org/package/2006/relationships"><Relationship Id="rId1" Type="http://schemas.openxmlformats.org/officeDocument/2006/relationships/theme" Target="../theme/theme.xml"/></Relationships>
</file>

<file path=ppt/notesMasters/notesMaster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notesSlide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6" name="Shape 4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title"/>
          </p:nvPr>
        </p:nvSpPr>
        <p:spPr>
          <a:xfrm>
            <a:off x="889000" y="152400"/>
            <a:ext cx="7365900" cy="177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" type="body"/>
          </p:nvPr>
        </p:nvSpPr>
        <p:spPr>
          <a:xfrm>
            <a:off x="889000" y="2070100"/>
            <a:ext cx="7365900" cy="4038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-239141" lvl="0" marL="657225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sz="24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indent="-239141" lvl="1" marL="1089025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sz="24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indent="-239141" lvl="2" marL="1508125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sz="24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indent="-239141" lvl="3" marL="1952625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sz="24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indent="-239141" lvl="4" marL="2409825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sz="24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indent="-239141" lvl="5" marL="2867025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sz="24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indent="-239141" lvl="6" marL="3324225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sz="24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indent="-239140" lvl="7" marL="3781425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sz="24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indent="-239140" lvl="8" marL="4238625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sz="24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title"/>
          </p:nvPr>
        </p:nvSpPr>
        <p:spPr>
          <a:xfrm rot="5400000">
            <a:off x="4356200" y="2209799"/>
            <a:ext cx="5956199" cy="18413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 rot="5400000">
            <a:off x="596950" y="444450"/>
            <a:ext cx="5956199" cy="5372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-239141" lvl="0" marL="657225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sz="24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indent="-239141" lvl="1" marL="1089025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sz="24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indent="-239141" lvl="2" marL="1508125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sz="24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indent="-239141" lvl="3" marL="1952625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sz="24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indent="-239141" lvl="4" marL="2409825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sz="24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indent="-239141" lvl="5" marL="2867025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sz="24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indent="-239141" lvl="6" marL="3324225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sz="24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indent="-239140" lvl="7" marL="3781425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sz="24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indent="-239140" lvl="8" marL="4238625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sz="24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 b="0" i="0" sz="50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 b="0" i="0" sz="50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 b="0" i="0" sz="50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 b="0" i="0" sz="50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 b="0" i="0" sz="50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 b="0" i="0" sz="50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 b="0" i="0" sz="50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 b="0" i="0" sz="50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 b="0" i="0" sz="50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None/>
              <a:defRPr b="0" i="0" sz="24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indent="0" lvl="1" marL="457200" marR="0" rtl="0" algn="ctr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None/>
              <a:defRPr b="0" i="0" sz="24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indent="0" lvl="2" marL="914400" marR="0" rtl="0" algn="ctr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None/>
              <a:defRPr b="0" i="0" sz="24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indent="0" lvl="3" marL="1371600" marR="0" rtl="0" algn="ctr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None/>
              <a:defRPr b="0" i="0" sz="24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indent="0" lvl="4" marL="1828800" marR="0" rtl="0" algn="ctr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None/>
              <a:defRPr b="0" i="0" sz="24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indent="0" lvl="5" marL="2286000" marR="0" rtl="0" algn="ctr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None/>
              <a:defRPr b="0" i="0" sz="24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indent="0" lvl="6" marL="2743200" marR="0" rtl="0" algn="ctr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None/>
              <a:defRPr b="0" i="0" sz="24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indent="0" lvl="7" marL="3200400" marR="0" rtl="0" algn="ctr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None/>
              <a:defRPr b="0" i="0" sz="24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indent="0" lvl="8" marL="3657600" marR="0" rtl="0" algn="ctr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None/>
              <a:defRPr b="0" i="0" sz="24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889000" y="152400"/>
            <a:ext cx="7365900" cy="177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 rot="5400000">
            <a:off x="2552749" y="406449"/>
            <a:ext cx="4038599" cy="736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-239141" lvl="0" marL="657225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sz="24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indent="-239141" lvl="1" marL="1089025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sz="24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indent="-239141" lvl="2" marL="1508125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sz="24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indent="-239141" lvl="3" marL="1952625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sz="24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indent="-239141" lvl="4" marL="2409825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sz="24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indent="-239141" lvl="5" marL="2867025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sz="24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indent="-239141" lvl="6" marL="3324225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sz="24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indent="-239140" lvl="7" marL="3781425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sz="24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indent="-239140" lvl="8" marL="4238625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sz="24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1792288" y="4800600"/>
            <a:ext cx="5486399" cy="5666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 b="1" sz="2000"/>
            </a:lvl1pPr>
            <a:lvl2pPr lvl="1" rtl="0">
              <a:spcBef>
                <a:spcPts val="0"/>
              </a:spcBef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lvl="2" rtl="0">
              <a:spcBef>
                <a:spcPts val="0"/>
              </a:spcBef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lvl="3" rtl="0">
              <a:spcBef>
                <a:spcPts val="0"/>
              </a:spcBef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lvl="4" rtl="0">
              <a:spcBef>
                <a:spcPts val="0"/>
              </a:spcBef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lvl="5" rtl="0">
              <a:spcBef>
                <a:spcPts val="0"/>
              </a:spcBef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lvl="6" rtl="0">
              <a:spcBef>
                <a:spcPts val="0"/>
              </a:spcBef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lvl="7" rtl="0">
              <a:spcBef>
                <a:spcPts val="0"/>
              </a:spcBef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lvl="8" rtl="0">
              <a:spcBef>
                <a:spcPts val="0"/>
              </a:spcBef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/>
        </p:txBody>
      </p:sp>
      <p:sp>
        <p:nvSpPr>
          <p:cNvPr id="19" name="Shape 19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20" name="Shape 20"/>
          <p:cNvSpPr txBox="1"/>
          <p:nvPr>
            <p:ph idx="1" type="body"/>
          </p:nvPr>
        </p:nvSpPr>
        <p:spPr>
          <a:xfrm>
            <a:off x="1792288" y="5367337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rtl="0">
              <a:spcBef>
                <a:spcPts val="0"/>
              </a:spcBef>
              <a:buFont typeface="Short Stack"/>
              <a:buNone/>
              <a:defRPr sz="1400"/>
            </a:lvl1pPr>
            <a:lvl2pPr indent="0" lvl="1" marL="457200" rtl="0">
              <a:spcBef>
                <a:spcPts val="0"/>
              </a:spcBef>
              <a:buFont typeface="Short Stack"/>
              <a:buNone/>
              <a:defRPr sz="1200"/>
            </a:lvl2pPr>
            <a:lvl3pPr indent="0" lvl="2" marL="914400" rtl="0">
              <a:spcBef>
                <a:spcPts val="0"/>
              </a:spcBef>
              <a:buFont typeface="Short Stack"/>
              <a:buNone/>
              <a:defRPr sz="1000"/>
            </a:lvl3pPr>
            <a:lvl4pPr indent="0" lvl="3" marL="1371600" rtl="0">
              <a:spcBef>
                <a:spcPts val="0"/>
              </a:spcBef>
              <a:buFont typeface="Short Stack"/>
              <a:buNone/>
              <a:defRPr sz="900"/>
            </a:lvl4pPr>
            <a:lvl5pPr indent="0" lvl="4" marL="1828800" rtl="0">
              <a:spcBef>
                <a:spcPts val="0"/>
              </a:spcBef>
              <a:buFont typeface="Short Stack"/>
              <a:buNone/>
              <a:defRPr sz="900"/>
            </a:lvl5pPr>
            <a:lvl6pPr indent="0" lvl="5" marL="2286000" rtl="0">
              <a:spcBef>
                <a:spcPts val="0"/>
              </a:spcBef>
              <a:buFont typeface="Short Stack"/>
              <a:buNone/>
              <a:defRPr sz="900"/>
            </a:lvl6pPr>
            <a:lvl7pPr indent="0" lvl="6" marL="2743200" rtl="0">
              <a:spcBef>
                <a:spcPts val="0"/>
              </a:spcBef>
              <a:buFont typeface="Short Stack"/>
              <a:buNone/>
              <a:defRPr sz="900"/>
            </a:lvl7pPr>
            <a:lvl8pPr indent="0" lvl="7" marL="3200400" rtl="0">
              <a:spcBef>
                <a:spcPts val="0"/>
              </a:spcBef>
              <a:buFont typeface="Short Stack"/>
              <a:buNone/>
              <a:defRPr sz="900"/>
            </a:lvl8pPr>
            <a:lvl9pPr indent="0" lvl="8" marL="3657600" rtl="0">
              <a:spcBef>
                <a:spcPts val="0"/>
              </a:spcBef>
              <a:buFont typeface="Short Stack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457200" y="273050"/>
            <a:ext cx="3008399" cy="1161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 b="1" sz="2000"/>
            </a:lvl1pPr>
            <a:lvl2pPr lvl="1" rtl="0">
              <a:spcBef>
                <a:spcPts val="0"/>
              </a:spcBef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lvl="2" rtl="0">
              <a:spcBef>
                <a:spcPts val="0"/>
              </a:spcBef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lvl="3" rtl="0">
              <a:spcBef>
                <a:spcPts val="0"/>
              </a:spcBef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lvl="4" rtl="0">
              <a:spcBef>
                <a:spcPts val="0"/>
              </a:spcBef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lvl="5" rtl="0">
              <a:spcBef>
                <a:spcPts val="0"/>
              </a:spcBef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lvl="6" rtl="0">
              <a:spcBef>
                <a:spcPts val="0"/>
              </a:spcBef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lvl="7" rtl="0">
              <a:spcBef>
                <a:spcPts val="0"/>
              </a:spcBef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lvl="8" rtl="0">
              <a:spcBef>
                <a:spcPts val="0"/>
              </a:spcBef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575050" y="273050"/>
            <a:ext cx="5111699" cy="5852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defRPr sz="3200"/>
            </a:lvl1pPr>
            <a:lvl2pPr lvl="1" rtl="0">
              <a:spcBef>
                <a:spcPts val="0"/>
              </a:spcBef>
              <a:defRPr sz="2800"/>
            </a:lvl2pPr>
            <a:lvl3pPr lvl="2" rtl="0">
              <a:spcBef>
                <a:spcPts val="0"/>
              </a:spcBef>
              <a:defRPr sz="2400"/>
            </a:lvl3pPr>
            <a:lvl4pPr lvl="3" rtl="0">
              <a:spcBef>
                <a:spcPts val="0"/>
              </a:spcBef>
              <a:defRPr sz="2000"/>
            </a:lvl4pPr>
            <a:lvl5pPr lvl="4" rtl="0">
              <a:spcBef>
                <a:spcPts val="0"/>
              </a:spcBef>
              <a:defRPr sz="2000"/>
            </a:lvl5pPr>
            <a:lvl6pPr lvl="5" rtl="0">
              <a:spcBef>
                <a:spcPts val="0"/>
              </a:spcBef>
              <a:defRPr sz="2000"/>
            </a:lvl6pPr>
            <a:lvl7pPr lvl="6" rtl="0">
              <a:spcBef>
                <a:spcPts val="0"/>
              </a:spcBef>
              <a:defRPr sz="2000"/>
            </a:lvl7pPr>
            <a:lvl8pPr lvl="7" rtl="0">
              <a:spcBef>
                <a:spcPts val="0"/>
              </a:spcBef>
              <a:defRPr sz="2000"/>
            </a:lvl8pPr>
            <a:lvl9pPr lvl="8" rtl="0">
              <a:spcBef>
                <a:spcPts val="0"/>
              </a:spcBef>
              <a:defRPr sz="2000"/>
            </a:lvl9pPr>
          </a:lstStyle>
          <a:p/>
        </p:txBody>
      </p:sp>
      <p:sp>
        <p:nvSpPr>
          <p:cNvPr id="24" name="Shape 24"/>
          <p:cNvSpPr txBox="1"/>
          <p:nvPr>
            <p:ph idx="2" type="body"/>
          </p:nvPr>
        </p:nvSpPr>
        <p:spPr>
          <a:xfrm>
            <a:off x="457200" y="1435100"/>
            <a:ext cx="3008399" cy="4691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rtl="0">
              <a:spcBef>
                <a:spcPts val="0"/>
              </a:spcBef>
              <a:buFont typeface="Short Stack"/>
              <a:buNone/>
              <a:defRPr sz="1400"/>
            </a:lvl1pPr>
            <a:lvl2pPr indent="0" lvl="1" marL="457200" rtl="0">
              <a:spcBef>
                <a:spcPts val="0"/>
              </a:spcBef>
              <a:buFont typeface="Short Stack"/>
              <a:buNone/>
              <a:defRPr sz="1200"/>
            </a:lvl2pPr>
            <a:lvl3pPr indent="0" lvl="2" marL="914400" rtl="0">
              <a:spcBef>
                <a:spcPts val="0"/>
              </a:spcBef>
              <a:buFont typeface="Short Stack"/>
              <a:buNone/>
              <a:defRPr sz="1000"/>
            </a:lvl3pPr>
            <a:lvl4pPr indent="0" lvl="3" marL="1371600" rtl="0">
              <a:spcBef>
                <a:spcPts val="0"/>
              </a:spcBef>
              <a:buFont typeface="Short Stack"/>
              <a:buNone/>
              <a:defRPr sz="900"/>
            </a:lvl4pPr>
            <a:lvl5pPr indent="0" lvl="4" marL="1828800" rtl="0">
              <a:spcBef>
                <a:spcPts val="0"/>
              </a:spcBef>
              <a:buFont typeface="Short Stack"/>
              <a:buNone/>
              <a:defRPr sz="900"/>
            </a:lvl5pPr>
            <a:lvl6pPr indent="0" lvl="5" marL="2286000" rtl="0">
              <a:spcBef>
                <a:spcPts val="0"/>
              </a:spcBef>
              <a:buFont typeface="Short Stack"/>
              <a:buNone/>
              <a:defRPr sz="900"/>
            </a:lvl6pPr>
            <a:lvl7pPr indent="0" lvl="6" marL="2743200" rtl="0">
              <a:spcBef>
                <a:spcPts val="0"/>
              </a:spcBef>
              <a:buFont typeface="Short Stack"/>
              <a:buNone/>
              <a:defRPr sz="900"/>
            </a:lvl7pPr>
            <a:lvl8pPr indent="0" lvl="7" marL="3200400" rtl="0">
              <a:spcBef>
                <a:spcPts val="0"/>
              </a:spcBef>
              <a:buFont typeface="Short Stack"/>
              <a:buNone/>
              <a:defRPr sz="900"/>
            </a:lvl8pPr>
            <a:lvl9pPr indent="0" lvl="8" marL="3657600" rtl="0">
              <a:spcBef>
                <a:spcPts val="0"/>
              </a:spcBef>
              <a:buFont typeface="Short Stack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889000" y="152400"/>
            <a:ext cx="7365900" cy="177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lvl="2" rtl="0">
              <a:spcBef>
                <a:spcPts val="0"/>
              </a:spcBef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lvl="3" rtl="0">
              <a:spcBef>
                <a:spcPts val="0"/>
              </a:spcBef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lvl="4" rtl="0">
              <a:spcBef>
                <a:spcPts val="0"/>
              </a:spcBef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lvl="5" rtl="0">
              <a:spcBef>
                <a:spcPts val="0"/>
              </a:spcBef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lvl="6" rtl="0">
              <a:spcBef>
                <a:spcPts val="0"/>
              </a:spcBef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lvl="7" rtl="0">
              <a:spcBef>
                <a:spcPts val="0"/>
              </a:spcBef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lvl="8" rtl="0">
              <a:spcBef>
                <a:spcPts val="0"/>
              </a:spcBef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457200" y="1535112"/>
            <a:ext cx="4040099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Short Stack"/>
              <a:buNone/>
              <a:defRPr b="1" sz="2400"/>
            </a:lvl1pPr>
            <a:lvl2pPr indent="0" lvl="1" marL="457200" rtl="0">
              <a:spcBef>
                <a:spcPts val="0"/>
              </a:spcBef>
              <a:buFont typeface="Short Stack"/>
              <a:buNone/>
              <a:defRPr b="1" sz="2000"/>
            </a:lvl2pPr>
            <a:lvl3pPr indent="0" lvl="2" marL="914400" rtl="0">
              <a:spcBef>
                <a:spcPts val="0"/>
              </a:spcBef>
              <a:buFont typeface="Short Stack"/>
              <a:buNone/>
              <a:defRPr b="1" sz="1800"/>
            </a:lvl3pPr>
            <a:lvl4pPr indent="0" lvl="3" marL="1371600" rtl="0">
              <a:spcBef>
                <a:spcPts val="0"/>
              </a:spcBef>
              <a:buFont typeface="Short Stack"/>
              <a:buNone/>
              <a:defRPr b="1" sz="1600"/>
            </a:lvl4pPr>
            <a:lvl5pPr indent="0" lvl="4" marL="1828800" rtl="0">
              <a:spcBef>
                <a:spcPts val="0"/>
              </a:spcBef>
              <a:buFont typeface="Short Stack"/>
              <a:buNone/>
              <a:defRPr b="1" sz="1600"/>
            </a:lvl5pPr>
            <a:lvl6pPr indent="0" lvl="5" marL="2286000" rtl="0">
              <a:spcBef>
                <a:spcPts val="0"/>
              </a:spcBef>
              <a:buFont typeface="Short Stack"/>
              <a:buNone/>
              <a:defRPr b="1" sz="1600"/>
            </a:lvl6pPr>
            <a:lvl7pPr indent="0" lvl="6" marL="2743200" rtl="0">
              <a:spcBef>
                <a:spcPts val="0"/>
              </a:spcBef>
              <a:buFont typeface="Short Stack"/>
              <a:buNone/>
              <a:defRPr b="1" sz="1600"/>
            </a:lvl7pPr>
            <a:lvl8pPr indent="0" lvl="7" marL="3200400" rtl="0">
              <a:spcBef>
                <a:spcPts val="0"/>
              </a:spcBef>
              <a:buFont typeface="Short Stack"/>
              <a:buNone/>
              <a:defRPr b="1" sz="1600"/>
            </a:lvl8pPr>
            <a:lvl9pPr indent="0" lvl="8" marL="3657600" rtl="0">
              <a:spcBef>
                <a:spcPts val="0"/>
              </a:spcBef>
              <a:buFont typeface="Short Stack"/>
              <a:buNone/>
              <a:defRPr b="1" sz="1600"/>
            </a:lvl9pPr>
          </a:lstStyle>
          <a:p/>
        </p:txBody>
      </p:sp>
      <p:sp>
        <p:nvSpPr>
          <p:cNvPr id="31" name="Shape 31"/>
          <p:cNvSpPr txBox="1"/>
          <p:nvPr>
            <p:ph idx="2" type="body"/>
          </p:nvPr>
        </p:nvSpPr>
        <p:spPr>
          <a:xfrm>
            <a:off x="457200" y="2174875"/>
            <a:ext cx="4040099" cy="395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/>
        </p:txBody>
      </p:sp>
      <p:sp>
        <p:nvSpPr>
          <p:cNvPr id="32" name="Shape 32"/>
          <p:cNvSpPr txBox="1"/>
          <p:nvPr>
            <p:ph idx="3" type="body"/>
          </p:nvPr>
        </p:nvSpPr>
        <p:spPr>
          <a:xfrm>
            <a:off x="4645025" y="1535112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Short Stack"/>
              <a:buNone/>
              <a:defRPr b="1" sz="2400"/>
            </a:lvl1pPr>
            <a:lvl2pPr indent="0" lvl="1" marL="457200" rtl="0">
              <a:spcBef>
                <a:spcPts val="0"/>
              </a:spcBef>
              <a:buFont typeface="Short Stack"/>
              <a:buNone/>
              <a:defRPr b="1" sz="2000"/>
            </a:lvl2pPr>
            <a:lvl3pPr indent="0" lvl="2" marL="914400" rtl="0">
              <a:spcBef>
                <a:spcPts val="0"/>
              </a:spcBef>
              <a:buFont typeface="Short Stack"/>
              <a:buNone/>
              <a:defRPr b="1" sz="1800"/>
            </a:lvl3pPr>
            <a:lvl4pPr indent="0" lvl="3" marL="1371600" rtl="0">
              <a:spcBef>
                <a:spcPts val="0"/>
              </a:spcBef>
              <a:buFont typeface="Short Stack"/>
              <a:buNone/>
              <a:defRPr b="1" sz="1600"/>
            </a:lvl4pPr>
            <a:lvl5pPr indent="0" lvl="4" marL="1828800" rtl="0">
              <a:spcBef>
                <a:spcPts val="0"/>
              </a:spcBef>
              <a:buFont typeface="Short Stack"/>
              <a:buNone/>
              <a:defRPr b="1" sz="1600"/>
            </a:lvl5pPr>
            <a:lvl6pPr indent="0" lvl="5" marL="2286000" rtl="0">
              <a:spcBef>
                <a:spcPts val="0"/>
              </a:spcBef>
              <a:buFont typeface="Short Stack"/>
              <a:buNone/>
              <a:defRPr b="1" sz="1600"/>
            </a:lvl6pPr>
            <a:lvl7pPr indent="0" lvl="6" marL="2743200" rtl="0">
              <a:spcBef>
                <a:spcPts val="0"/>
              </a:spcBef>
              <a:buFont typeface="Short Stack"/>
              <a:buNone/>
              <a:defRPr b="1" sz="1600"/>
            </a:lvl7pPr>
            <a:lvl8pPr indent="0" lvl="7" marL="3200400" rtl="0">
              <a:spcBef>
                <a:spcPts val="0"/>
              </a:spcBef>
              <a:buFont typeface="Short Stack"/>
              <a:buNone/>
              <a:defRPr b="1" sz="1600"/>
            </a:lvl8pPr>
            <a:lvl9pPr indent="0" lvl="8" marL="3657600" rtl="0">
              <a:spcBef>
                <a:spcPts val="0"/>
              </a:spcBef>
              <a:buFont typeface="Short Stack"/>
              <a:buNone/>
              <a:defRPr b="1" sz="1600"/>
            </a:lvl9pPr>
          </a:lstStyle>
          <a:p/>
        </p:txBody>
      </p:sp>
      <p:sp>
        <p:nvSpPr>
          <p:cNvPr id="33" name="Shape 33"/>
          <p:cNvSpPr txBox="1"/>
          <p:nvPr>
            <p:ph idx="4" type="body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x="889000" y="152400"/>
            <a:ext cx="7365900" cy="177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889000" y="2070100"/>
            <a:ext cx="3606899" cy="4038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37" name="Shape 37"/>
          <p:cNvSpPr txBox="1"/>
          <p:nvPr>
            <p:ph idx="2" type="body"/>
          </p:nvPr>
        </p:nvSpPr>
        <p:spPr>
          <a:xfrm>
            <a:off x="4648200" y="2070100"/>
            <a:ext cx="3606899" cy="4038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722312" y="4406900"/>
            <a:ext cx="7772400" cy="1361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l">
              <a:spcBef>
                <a:spcPts val="0"/>
              </a:spcBef>
              <a:defRPr b="1" sz="4000" cap="none"/>
            </a:lvl1pPr>
            <a:lvl2pPr lvl="1" rtl="0">
              <a:spcBef>
                <a:spcPts val="0"/>
              </a:spcBef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lvl="2" rtl="0">
              <a:spcBef>
                <a:spcPts val="0"/>
              </a:spcBef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lvl="3" rtl="0">
              <a:spcBef>
                <a:spcPts val="0"/>
              </a:spcBef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lvl="4" rtl="0">
              <a:spcBef>
                <a:spcPts val="0"/>
              </a:spcBef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lvl="5" rtl="0">
              <a:spcBef>
                <a:spcPts val="0"/>
              </a:spcBef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lvl="6" rtl="0">
              <a:spcBef>
                <a:spcPts val="0"/>
              </a:spcBef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lvl="7" rtl="0">
              <a:spcBef>
                <a:spcPts val="0"/>
              </a:spcBef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lvl="8" rtl="0">
              <a:spcBef>
                <a:spcPts val="0"/>
              </a:spcBef>
              <a:defRPr sz="5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722312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Short Stack"/>
              <a:buNone/>
              <a:defRPr sz="2000"/>
            </a:lvl1pPr>
            <a:lvl2pPr indent="0" lvl="1" marL="457200" rtl="0">
              <a:spcBef>
                <a:spcPts val="0"/>
              </a:spcBef>
              <a:buFont typeface="Short Stack"/>
              <a:buNone/>
              <a:defRPr sz="1800"/>
            </a:lvl2pPr>
            <a:lvl3pPr indent="0" lvl="2" marL="914400" rtl="0">
              <a:spcBef>
                <a:spcPts val="0"/>
              </a:spcBef>
              <a:buFont typeface="Short Stack"/>
              <a:buNone/>
              <a:defRPr sz="1600"/>
            </a:lvl3pPr>
            <a:lvl4pPr indent="0" lvl="3" marL="1371600" rtl="0">
              <a:spcBef>
                <a:spcPts val="0"/>
              </a:spcBef>
              <a:buFont typeface="Short Stack"/>
              <a:buNone/>
              <a:defRPr sz="1400"/>
            </a:lvl4pPr>
            <a:lvl5pPr indent="0" lvl="4" marL="1828800" rtl="0">
              <a:spcBef>
                <a:spcPts val="0"/>
              </a:spcBef>
              <a:buFont typeface="Short Stack"/>
              <a:buNone/>
              <a:defRPr sz="1400"/>
            </a:lvl5pPr>
            <a:lvl6pPr indent="0" lvl="5" marL="2286000" rtl="0">
              <a:spcBef>
                <a:spcPts val="0"/>
              </a:spcBef>
              <a:buFont typeface="Short Stack"/>
              <a:buNone/>
              <a:defRPr sz="1400"/>
            </a:lvl6pPr>
            <a:lvl7pPr indent="0" lvl="6" marL="2743200" rtl="0">
              <a:spcBef>
                <a:spcPts val="0"/>
              </a:spcBef>
              <a:buFont typeface="Short Stack"/>
              <a:buNone/>
              <a:defRPr sz="1400"/>
            </a:lvl7pPr>
            <a:lvl8pPr indent="0" lvl="7" marL="3200400" rtl="0">
              <a:spcBef>
                <a:spcPts val="0"/>
              </a:spcBef>
              <a:buFont typeface="Short Stack"/>
              <a:buNone/>
              <a:defRPr sz="1400"/>
            </a:lvl8pPr>
            <a:lvl9pPr indent="0" lvl="8" marL="3657600" rtl="0">
              <a:spcBef>
                <a:spcPts val="0"/>
              </a:spcBef>
              <a:buFont typeface="Short Stack"/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Masters/_rels/slideMaster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6A8486"/>
            </a:gs>
            <a:gs pos="50000">
              <a:srgbClr val="9ABEC1"/>
            </a:gs>
            <a:gs pos="100000">
              <a:srgbClr val="B8E3E6"/>
            </a:gs>
          </a:gsLst>
          <a:lin ang="5400012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889000" y="152400"/>
            <a:ext cx="7365900" cy="177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 b="0" i="0" sz="50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 b="0" i="0" sz="50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 b="0" i="0" sz="50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 b="0" i="0" sz="50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 b="0" i="0" sz="50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 b="0" i="0" sz="50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 b="0" i="0" sz="50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 b="0" i="0" sz="50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 b="0" i="0" sz="50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889000" y="2070100"/>
            <a:ext cx="7365900" cy="4038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-239141" lvl="0" marL="657225" marR="0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b="0" i="0" sz="24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indent="-239141" lvl="1" marL="1089025" marR="0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b="0" i="0" sz="24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indent="-239141" lvl="2" marL="1508125" marR="0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b="0" i="0" sz="24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indent="-239141" lvl="3" marL="1952625" marR="0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b="0" i="0" sz="24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indent="-239141" lvl="4" marL="2409825" marR="0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b="0" i="0" sz="24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indent="-239141" lvl="5" marL="2867025" marR="0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b="0" i="0" sz="24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indent="-239141" lvl="6" marL="3324225" marR="0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b="0" i="0" sz="24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indent="-239140" lvl="7" marL="3781425" marR="0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b="0" i="0" sz="24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indent="-239140" lvl="8" marL="4238625" marR="0" rtl="0" algn="l"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Font typeface="Short Stack"/>
              <a:buChar char="•"/>
              <a:defRPr b="0" i="0" sz="2400" u="none" cap="none" strike="noStrike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.xml"/></Relationships>
</file>

<file path=ppt/slides/slide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x="889000" y="-126525"/>
            <a:ext cx="7365900" cy="177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rIns="38100" tIns="38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mic Sans MS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Fluency </a:t>
            </a:r>
            <a:r>
              <a:rPr b="0" i="0" lang="en-US" sz="5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Homework</a:t>
            </a:r>
          </a:p>
        </p:txBody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x="889000" y="1331625"/>
            <a:ext cx="7365900" cy="484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rIns="38100" tIns="38100">
            <a:noAutofit/>
          </a:bodyPr>
          <a:lstStyle/>
          <a:p>
            <a:pPr indent="-344487" lvl="0" marL="382587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purpose of traditional homework is to reinforce concepts taught in class.</a:t>
            </a: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4487" lvl="0" marL="382587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Fluency is the ability to do something quickly, smoothly, and accurately.  </a:t>
            </a:r>
          </a:p>
          <a:p>
            <a:pPr indent="-344487" lvl="0" marL="382587" marR="0" rtl="0" algn="l">
              <a:lnSpc>
                <a:spcPct val="80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year, we will be letting go of traditional homework and using daily “Fluency Activities”.  These activities will target reading, spelling and math fluency.</a:t>
            </a:r>
          </a:p>
          <a:p>
            <a:pPr indent="-344487" lvl="0" marL="382587" marR="0" rtl="0" algn="l">
              <a:lnSpc>
                <a:spcPct val="80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There will also be a book report sent on Friday and due the following Friday.   Reading daily with your child is one of the most important ways to support their learning</a:t>
            </a: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and build reading fluency.</a:t>
            </a:r>
          </a:p>
          <a:p>
            <a:pPr indent="-344487" lvl="0" marL="382587" marR="0" rtl="0" algn="l">
              <a:lnSpc>
                <a:spcPct val="80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There may also be math review sheets sent home before a Unit Test.</a:t>
            </a:r>
          </a:p>
        </p:txBody>
      </p:sp>
    </p:spTree>
  </p:cSld>
  <p:clrMapOvr>
    <a:masterClrMapping/>
  </p:clrMapOvr>
  <p:transition spd="slow">
    <p:cut/>
  </p:transition>
</p:sld>
</file>

<file path=ppt/theme/theme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.xml><?xml version="1.0" encoding="utf-8"?>
<a:theme xmlns:a="http://schemas.openxmlformats.org/drawingml/2006/main" xmlns:r="http://schemas.openxmlformats.org/officeDocument/2006/relationships" name="Title &amp; Bullets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